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28B0-9070-415C-B005-D047B60072D0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01E3-D24A-470C-8C65-1B552AE19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8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28B0-9070-415C-B005-D047B60072D0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01E3-D24A-470C-8C65-1B552AE19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19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28B0-9070-415C-B005-D047B60072D0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01E3-D24A-470C-8C65-1B552AE19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24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28B0-9070-415C-B005-D047B60072D0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01E3-D24A-470C-8C65-1B552AE19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33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28B0-9070-415C-B005-D047B60072D0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01E3-D24A-470C-8C65-1B552AE19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15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28B0-9070-415C-B005-D047B60072D0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01E3-D24A-470C-8C65-1B552AE19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10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28B0-9070-415C-B005-D047B60072D0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01E3-D24A-470C-8C65-1B552AE19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1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28B0-9070-415C-B005-D047B60072D0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01E3-D24A-470C-8C65-1B552AE19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276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28B0-9070-415C-B005-D047B60072D0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01E3-D24A-470C-8C65-1B552AE19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2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28B0-9070-415C-B005-D047B60072D0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01E3-D24A-470C-8C65-1B552AE19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2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28B0-9070-415C-B005-D047B60072D0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01E3-D24A-470C-8C65-1B552AE19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536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E28B0-9070-415C-B005-D047B60072D0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501E3-D24A-470C-8C65-1B552AE19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76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0080" y="522514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動的</a:t>
            </a:r>
            <a:r>
              <a:rPr lang="ja-JP" altLang="en-US" dirty="0"/>
              <a:t>粘</a:t>
            </a:r>
            <a:r>
              <a:rPr lang="ja-JP" altLang="en-US" dirty="0" smtClean="0"/>
              <a:t>弾性測定装置</a:t>
            </a:r>
            <a:endParaRPr 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3771" y="1632857"/>
            <a:ext cx="43396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①　保守点検</a:t>
            </a:r>
            <a:endParaRPr lang="en-US" altLang="ja-JP" dirty="0" smtClean="0"/>
          </a:p>
          <a:p>
            <a:endParaRPr lang="en-US" dirty="0"/>
          </a:p>
          <a:p>
            <a:r>
              <a:rPr lang="ja-JP" altLang="en-US" dirty="0" smtClean="0"/>
              <a:t>装置本体　：　レオ・ラボ　堀田様経由</a:t>
            </a:r>
            <a:endParaRPr lang="en-US" altLang="ja-JP" dirty="0" smtClean="0"/>
          </a:p>
          <a:p>
            <a:r>
              <a:rPr lang="ja-JP" altLang="en-US" dirty="0" smtClean="0"/>
              <a:t>コンプレッサー　：　？？？</a:t>
            </a:r>
            <a:endParaRPr lang="en-US" dirty="0"/>
          </a:p>
        </p:txBody>
      </p:sp>
      <p:sp>
        <p:nvSpPr>
          <p:cNvPr id="6" name="右矢印 5"/>
          <p:cNvSpPr/>
          <p:nvPr/>
        </p:nvSpPr>
        <p:spPr>
          <a:xfrm>
            <a:off x="5342709" y="2233021"/>
            <a:ext cx="535577" cy="365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097574" y="2186855"/>
            <a:ext cx="2262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レオ・ラボ　</a:t>
            </a:r>
            <a:endParaRPr lang="en-US" altLang="ja-JP" dirty="0" smtClean="0"/>
          </a:p>
          <a:p>
            <a:r>
              <a:rPr lang="ja-JP" altLang="en-US" dirty="0" smtClean="0"/>
              <a:t>堀田様　経由に統一</a:t>
            </a:r>
            <a:endParaRPr 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83771" y="3078480"/>
            <a:ext cx="73404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②　定期メンテナンス契約</a:t>
            </a:r>
            <a:endParaRPr lang="en-US" dirty="0" smtClean="0"/>
          </a:p>
          <a:p>
            <a:r>
              <a:rPr lang="ja-JP" altLang="en-US" dirty="0" smtClean="0"/>
              <a:t>定期メンテナンス</a:t>
            </a:r>
            <a:r>
              <a:rPr lang="ja-JP" altLang="en-US" dirty="0"/>
              <a:t>契約</a:t>
            </a:r>
            <a:r>
              <a:rPr lang="ja-JP" altLang="en-US" dirty="0" smtClean="0"/>
              <a:t>をするタイミングは、保証期間</a:t>
            </a:r>
            <a:r>
              <a:rPr lang="en-US" altLang="ja-JP" dirty="0" smtClean="0"/>
              <a:t>(1</a:t>
            </a:r>
            <a:r>
              <a:rPr lang="ja-JP" altLang="en-US" dirty="0" smtClean="0"/>
              <a:t>年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を過ぎた</a:t>
            </a:r>
            <a:endParaRPr lang="en-US" altLang="ja-JP" dirty="0" smtClean="0"/>
          </a:p>
          <a:p>
            <a:r>
              <a:rPr lang="ja-JP" altLang="en-US" dirty="0"/>
              <a:t>後</a:t>
            </a:r>
            <a:r>
              <a:rPr lang="ja-JP" altLang="en-US" dirty="0" smtClean="0"/>
              <a:t>に通常は行うので、購入から一年を過ぎたタイミングで、行う事は</a:t>
            </a:r>
            <a:endParaRPr lang="en-US" altLang="ja-JP" dirty="0" smtClean="0"/>
          </a:p>
          <a:p>
            <a:r>
              <a:rPr lang="en-US" altLang="ja-JP" dirty="0" smtClean="0"/>
              <a:t>JST</a:t>
            </a:r>
            <a:r>
              <a:rPr lang="ja-JP" altLang="en-US" dirty="0" smtClean="0"/>
              <a:t>の予算から契約を結ぶことは可能なのか？</a:t>
            </a:r>
            <a:endParaRPr lang="en-US" altLang="ja-JP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83771" y="4801102"/>
            <a:ext cx="503214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③　移設　</a:t>
            </a:r>
            <a:endParaRPr lang="en-US" altLang="ja-JP" dirty="0" smtClean="0"/>
          </a:p>
          <a:p>
            <a:r>
              <a:rPr lang="ja-JP" altLang="en-US" dirty="0"/>
              <a:t>装置</a:t>
            </a:r>
            <a:r>
              <a:rPr lang="ja-JP" altLang="en-US" dirty="0" smtClean="0"/>
              <a:t>の移設</a:t>
            </a:r>
            <a:r>
              <a:rPr lang="ja-JP" altLang="en-US" dirty="0"/>
              <a:t>費用</a:t>
            </a:r>
            <a:r>
              <a:rPr lang="ja-JP" altLang="en-US" dirty="0" smtClean="0"/>
              <a:t>は、</a:t>
            </a:r>
            <a:r>
              <a:rPr lang="en-US" altLang="ja-JP" dirty="0" smtClean="0"/>
              <a:t>JST</a:t>
            </a:r>
            <a:r>
              <a:rPr lang="ja-JP" altLang="en-US" dirty="0" smtClean="0"/>
              <a:t>の予算から？</a:t>
            </a:r>
            <a:endParaRPr lang="en-US" altLang="ja-JP" dirty="0" smtClean="0"/>
          </a:p>
          <a:p>
            <a:r>
              <a:rPr lang="ja-JP" altLang="en-US" dirty="0" smtClean="0"/>
              <a:t>移設に伴い、電源工事などの費用はどこから？</a:t>
            </a:r>
            <a:endParaRPr lang="en-US" altLang="ja-JP" dirty="0" smtClean="0"/>
          </a:p>
          <a:p>
            <a:r>
              <a:rPr lang="ja-JP" altLang="en-US" dirty="0" smtClean="0"/>
              <a:t>その</a:t>
            </a:r>
            <a:r>
              <a:rPr lang="ja-JP" altLang="en-US" dirty="0"/>
              <a:t>予算</a:t>
            </a:r>
            <a:r>
              <a:rPr lang="ja-JP" altLang="en-US" dirty="0" smtClean="0"/>
              <a:t>の、執行可能日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分かり次第、眞弓先生に連絡頂きたい</a:t>
            </a:r>
            <a:endParaRPr lang="en-US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926435" y="142743"/>
            <a:ext cx="2834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打合せ日時：</a:t>
            </a:r>
            <a:r>
              <a:rPr lang="en-US" altLang="ja-JP" dirty="0" smtClean="0"/>
              <a:t>3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20</a:t>
            </a:r>
            <a:r>
              <a:rPr lang="ja-JP" altLang="en-US" dirty="0" smtClean="0"/>
              <a:t>日</a:t>
            </a:r>
            <a:r>
              <a:rPr lang="en-US" altLang="ja-JP" dirty="0" smtClean="0"/>
              <a:t>16</a:t>
            </a:r>
            <a:r>
              <a:rPr lang="ja-JP" altLang="en-US" dirty="0" smtClean="0"/>
              <a:t>時</a:t>
            </a:r>
            <a:r>
              <a:rPr lang="ja-JP" altLang="en-US" dirty="0"/>
              <a:t>　</a:t>
            </a:r>
            <a:r>
              <a:rPr lang="ja-JP" altLang="en-US" dirty="0" smtClean="0"/>
              <a:t>打合せ場所：基盤棟</a:t>
            </a:r>
            <a:r>
              <a:rPr lang="en-US" altLang="ja-JP" dirty="0" smtClean="0"/>
              <a:t>4B7</a:t>
            </a:r>
            <a:endParaRPr lang="en-US" altLang="ja-JP" dirty="0"/>
          </a:p>
          <a:p>
            <a:r>
              <a:rPr lang="ja-JP" altLang="en-US" dirty="0" smtClean="0"/>
              <a:t>レオ・ラボ　堀田様</a:t>
            </a:r>
            <a:endParaRPr 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343507" y="5934670"/>
            <a:ext cx="18004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4</a:t>
            </a:r>
            <a:r>
              <a:rPr lang="ja-JP" altLang="en-US" dirty="0" smtClean="0"/>
              <a:t>月</a:t>
            </a:r>
            <a:r>
              <a:rPr lang="en-US" altLang="ja-JP" dirty="0" smtClean="0"/>
              <a:t>3</a:t>
            </a:r>
            <a:r>
              <a:rPr lang="ja-JP" altLang="en-US" dirty="0" smtClean="0"/>
              <a:t>日は、</a:t>
            </a:r>
            <a:endParaRPr lang="en-US" altLang="ja-JP" dirty="0" smtClean="0"/>
          </a:p>
          <a:p>
            <a:r>
              <a:rPr lang="ja-JP" altLang="en-US" dirty="0" smtClean="0"/>
              <a:t>兵庫</a:t>
            </a:r>
            <a:r>
              <a:rPr lang="ja-JP" altLang="en-US" dirty="0"/>
              <a:t>出張</a:t>
            </a:r>
            <a:r>
              <a:rPr lang="ja-JP" altLang="en-US" dirty="0" smtClean="0"/>
              <a:t>により</a:t>
            </a:r>
            <a:endParaRPr lang="en-US" altLang="ja-JP" dirty="0" smtClean="0"/>
          </a:p>
          <a:p>
            <a:r>
              <a:rPr lang="ja-JP" altLang="en-US" dirty="0" smtClean="0"/>
              <a:t>眞弓先生は不在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151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247</TotalTime>
  <Words>32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Hewlett-Packard Company</dc:creator>
  <cp:lastModifiedBy>Hewlett-Packard Company</cp:lastModifiedBy>
  <cp:revision>4</cp:revision>
  <cp:lastPrinted>2019-03-26T00:46:38Z</cp:lastPrinted>
  <dcterms:created xsi:type="dcterms:W3CDTF">2019-03-22T00:21:52Z</dcterms:created>
  <dcterms:modified xsi:type="dcterms:W3CDTF">2019-03-26T04:38:08Z</dcterms:modified>
</cp:coreProperties>
</file>