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E669-FDBC-4E39-A8FA-D0A88F12BAC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4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22535" y="14309"/>
            <a:ext cx="4179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3600" b="1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画像検査装置</a:t>
            </a:r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altLang="ja-JP" sz="3600" dirty="0">
                <a:latin typeface="Comic Sans MS" panose="030F0702030302020204" pitchFamily="66" charset="0"/>
              </a:rPr>
              <a:t>XET</a:t>
            </a:r>
            <a:r>
              <a:rPr lang="en-US" sz="3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17316" y="1109675"/>
            <a:ext cx="4818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omic Sans MS" panose="030F0702030302020204" pitchFamily="66" charset="0"/>
              </a:rPr>
              <a:t>メーカー　ヤチヨ・エンジニアリング製</a:t>
            </a: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主な用途　光学画像キャプチャー機能による微細パターンの自動外観検査が可能。</a:t>
            </a:r>
            <a:r>
              <a:rPr lang="en-US" altLang="ja-JP" dirty="0"/>
              <a:t>AI</a:t>
            </a:r>
            <a:r>
              <a:rPr lang="ja-JP" altLang="en-US" dirty="0"/>
              <a:t>による画像解析にも対応したデータ生成が可能。</a:t>
            </a:r>
            <a:endParaRPr lang="en-US" altLang="ja-JP" dirty="0"/>
          </a:p>
          <a:p>
            <a:r>
              <a:rPr lang="en-US" altLang="ja-JP" dirty="0"/>
              <a:t>	</a:t>
            </a:r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17316" y="3189771"/>
            <a:ext cx="52677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スペック</a:t>
            </a:r>
            <a:endParaRPr lang="en-US" altLang="ja-JP" dirty="0"/>
          </a:p>
          <a:p>
            <a:pPr marL="342900" indent="-342900">
              <a:buAutoNum type="alphaLcPeriod"/>
            </a:pPr>
            <a:r>
              <a:rPr lang="ja-JP" altLang="en-US"/>
              <a:t>ダイツーダイ方式の自動検査</a:t>
            </a:r>
            <a:endParaRPr lang="en-US" altLang="ja-JP" dirty="0"/>
          </a:p>
          <a:p>
            <a:pPr marL="342900" indent="-342900">
              <a:buAutoNum type="alphaLcPeriod"/>
            </a:pPr>
            <a:r>
              <a:rPr lang="ja-JP" altLang="en-US"/>
              <a:t>カメラ　</a:t>
            </a:r>
            <a:r>
              <a:rPr lang="en-US" altLang="ja-JP" dirty="0"/>
              <a:t>500</a:t>
            </a:r>
            <a:r>
              <a:rPr lang="ja-JP" altLang="en-US"/>
              <a:t>万画素高速エリアカラーセンサー</a:t>
            </a:r>
            <a:endParaRPr lang="en-US" altLang="ja-JP" dirty="0"/>
          </a:p>
          <a:p>
            <a:pPr marL="342900" indent="-342900">
              <a:buAutoNum type="alphaLcPeriod"/>
            </a:pPr>
            <a:r>
              <a:rPr lang="ja-JP" altLang="en-US"/>
              <a:t>最小空間分解能</a:t>
            </a:r>
            <a:r>
              <a:rPr lang="en-US" altLang="ja-JP" dirty="0"/>
              <a:t> 0.9 um</a:t>
            </a:r>
          </a:p>
          <a:p>
            <a:pPr marL="342900" indent="-342900">
              <a:buAutoNum type="alphaLcPeriod"/>
            </a:pPr>
            <a:r>
              <a:rPr lang="ja-JP" altLang="en-US"/>
              <a:t>最大基板サイズ</a:t>
            </a:r>
            <a:r>
              <a:rPr lang="en-US" altLang="ja-JP" dirty="0"/>
              <a:t> 330 mm</a:t>
            </a:r>
          </a:p>
          <a:p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endParaRPr lang="en-US" altLang="ja-JP" dirty="0"/>
          </a:p>
          <a:p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</p:txBody>
      </p:sp>
      <p:pic>
        <p:nvPicPr>
          <p:cNvPr id="3" name="図 2" descr="屋内, トラック, テーブル, クレーン が含まれている画像&#10;&#10;自動的に生成された説明">
            <a:extLst>
              <a:ext uri="{FF2B5EF4-FFF2-40B4-BE49-F238E27FC236}">
                <a16:creationId xmlns:a16="http://schemas.microsoft.com/office/drawing/2014/main" id="{6CB8FF68-2715-448A-AAEA-9FE98E8AC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1052" y="1539931"/>
            <a:ext cx="4399572" cy="329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67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石澤　剛</cp:lastModifiedBy>
  <cp:revision>40</cp:revision>
  <dcterms:created xsi:type="dcterms:W3CDTF">2019-03-12T05:02:48Z</dcterms:created>
  <dcterms:modified xsi:type="dcterms:W3CDTF">2021-10-20T09:39:35Z</dcterms:modified>
</cp:coreProperties>
</file>