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4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5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5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8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6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5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4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1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0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4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22535" y="14309"/>
            <a:ext cx="4818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/>
              <a:t>核磁気共鳴装置</a:t>
            </a:r>
            <a:r>
              <a:rPr lang="en-US" sz="3600" dirty="0">
                <a:latin typeface="Comic Sans MS" panose="030F0702030302020204" pitchFamily="66" charset="0"/>
              </a:rPr>
              <a:t>(</a:t>
            </a:r>
            <a:r>
              <a:rPr lang="en-US" altLang="ja-JP" sz="3600" dirty="0">
                <a:latin typeface="Comic Sans MS" panose="030F0702030302020204" pitchFamily="66" charset="0"/>
              </a:rPr>
              <a:t>NMR</a:t>
            </a:r>
            <a:r>
              <a:rPr lang="en-US" sz="36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23907" y="687435"/>
            <a:ext cx="48189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latin typeface="Comic Sans MS" panose="030F0702030302020204" pitchFamily="66" charset="0"/>
              </a:rPr>
              <a:t>メーカー　日本電子</a:t>
            </a:r>
            <a:endParaRPr lang="en-US" altLang="ja-JP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主な用途　</a:t>
            </a:r>
            <a:endParaRPr lang="en-US" altLang="ja-JP" dirty="0"/>
          </a:p>
          <a:p>
            <a:r>
              <a:rPr lang="ja-JP" altLang="en-US" dirty="0"/>
              <a:t>強磁場中の試料にラジオ波を照射し、核磁気共鳴させた後、分子が安定状態に戻る際に検出される信号を利用し、分子構造を解析する装置。主に重溶媒に目的物質を溶解させた溶液試料を対象とする。</a:t>
            </a:r>
            <a:endParaRPr lang="en-US" altLang="ja-JP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23905" y="3162514"/>
            <a:ext cx="53481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スペック</a:t>
            </a:r>
            <a:endParaRPr lang="en-US" altLang="ja-JP" dirty="0"/>
          </a:p>
          <a:p>
            <a:pPr marL="342900" indent="-342900">
              <a:buFont typeface="+mj-lt"/>
              <a:buAutoNum type="alphaLcPeriod"/>
            </a:pPr>
            <a:r>
              <a:rPr lang="en-US" altLang="ja-JP" dirty="0"/>
              <a:t>FT-NMR</a:t>
            </a:r>
          </a:p>
          <a:p>
            <a:pPr marL="342900" indent="-342900">
              <a:buFont typeface="+mj-lt"/>
              <a:buAutoNum type="alphaLcPeriod"/>
            </a:pPr>
            <a:r>
              <a:rPr lang="ja-JP" altLang="en-US" dirty="0"/>
              <a:t>対応核種：</a:t>
            </a:r>
            <a:r>
              <a:rPr lang="en-US" altLang="ja-JP" baseline="30000" dirty="0"/>
              <a:t>1</a:t>
            </a:r>
            <a:r>
              <a:rPr lang="en-US" altLang="ja-JP" dirty="0"/>
              <a:t>H</a:t>
            </a:r>
            <a:r>
              <a:rPr lang="ja-JP" altLang="en-US" dirty="0"/>
              <a:t>、</a:t>
            </a:r>
            <a:r>
              <a:rPr lang="en-US" altLang="ja-JP" baseline="30000" dirty="0"/>
              <a:t>13</a:t>
            </a:r>
            <a:r>
              <a:rPr lang="en-US" altLang="ja-JP" dirty="0"/>
              <a:t>C</a:t>
            </a:r>
          </a:p>
          <a:p>
            <a:pPr marL="342900" indent="-342900">
              <a:buFont typeface="+mj-lt"/>
              <a:buAutoNum type="alphaLcPeriod"/>
            </a:pPr>
            <a:r>
              <a:rPr lang="ja-JP" altLang="en-US" dirty="0"/>
              <a:t>二次元</a:t>
            </a:r>
            <a:r>
              <a:rPr lang="en-US" altLang="ja-JP" dirty="0"/>
              <a:t>NMR</a:t>
            </a:r>
            <a:r>
              <a:rPr lang="ja-JP" altLang="en-US" dirty="0"/>
              <a:t>測定可</a:t>
            </a:r>
            <a:endParaRPr lang="en-US" altLang="ja-JP" dirty="0"/>
          </a:p>
          <a:p>
            <a:pPr marL="342900" indent="-342900">
              <a:buFont typeface="+mj-lt"/>
              <a:buAutoNum type="alphaLcPeriod"/>
            </a:pPr>
            <a:r>
              <a:rPr lang="ja-JP" altLang="en-US" dirty="0"/>
              <a:t>オートサンプルチェンジャー使用可能</a:t>
            </a:r>
            <a:endParaRPr lang="en-US" altLang="ja-JP" dirty="0"/>
          </a:p>
          <a:p>
            <a:pPr marL="342900" indent="-342900">
              <a:buFont typeface="+mj-lt"/>
              <a:buAutoNum type="alphaLcPeriod"/>
            </a:pPr>
            <a:r>
              <a:rPr lang="ja-JP" altLang="en-US" dirty="0"/>
              <a:t>制御ソフト：</a:t>
            </a:r>
            <a:r>
              <a:rPr lang="en-US" altLang="ja-JP" dirty="0"/>
              <a:t>JEOL Delta</a:t>
            </a:r>
          </a:p>
          <a:p>
            <a:pPr marL="342900" indent="-342900">
              <a:buFont typeface="+mj-lt"/>
              <a:buAutoNum type="alphaLcPeriod"/>
            </a:pPr>
            <a:r>
              <a:rPr lang="ja-JP" altLang="en-US" dirty="0"/>
              <a:t>固体</a:t>
            </a:r>
            <a:r>
              <a:rPr lang="en-US" altLang="ja-JP" dirty="0"/>
              <a:t>NMR</a:t>
            </a:r>
            <a:r>
              <a:rPr lang="ja-JP" altLang="en-US" dirty="0"/>
              <a:t>：プローブを交換することで固体サンプルについても測定可能</a:t>
            </a:r>
            <a:endParaRPr lang="en-US" altLang="ja-JP" dirty="0"/>
          </a:p>
        </p:txBody>
      </p:sp>
      <p:pic>
        <p:nvPicPr>
          <p:cNvPr id="3" name="図 2" descr="屋内, 座る, テーブル, 自転車 が含まれている画像&#10;&#10;自動的に生成された説明">
            <a:extLst>
              <a:ext uri="{FF2B5EF4-FFF2-40B4-BE49-F238E27FC236}">
                <a16:creationId xmlns:a16="http://schemas.microsoft.com/office/drawing/2014/main" id="{87233C20-D08D-4A61-99A8-26AFB56E28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62378" y="1223018"/>
            <a:ext cx="4499020" cy="337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363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1459</TotalTime>
  <Words>102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Hewlett-Packard Company</dc:creator>
  <cp:lastModifiedBy>石澤　剛</cp:lastModifiedBy>
  <cp:revision>58</cp:revision>
  <dcterms:created xsi:type="dcterms:W3CDTF">2019-03-12T05:02:48Z</dcterms:created>
  <dcterms:modified xsi:type="dcterms:W3CDTF">2021-10-25T06:36:23Z</dcterms:modified>
</cp:coreProperties>
</file>