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5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0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E669-FDBC-4E39-A8FA-D0A88F12BAC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9679-1B2A-47E7-82B1-5EF530E20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4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22535" y="14309"/>
            <a:ext cx="898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4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常温・凍結切片作製用ウルトラミクロトームシステム</a:t>
            </a:r>
            <a:r>
              <a:rPr 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ミクロトーム</a:t>
            </a:r>
            <a:r>
              <a:rPr 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72653" y="660639"/>
            <a:ext cx="48189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omic Sans MS" panose="030F0702030302020204" pitchFamily="66" charset="0"/>
              </a:rPr>
              <a:t>メーカー　</a:t>
            </a:r>
            <a:r>
              <a:rPr lang="en-US" altLang="ja-JP" dirty="0">
                <a:latin typeface="Comic Sans MS" panose="030F0702030302020204" pitchFamily="66" charset="0"/>
              </a:rPr>
              <a:t>Leica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主な用途　</a:t>
            </a:r>
            <a:endParaRPr lang="en-US" altLang="ja-JP" dirty="0"/>
          </a:p>
          <a:p>
            <a:r>
              <a:rPr lang="ja-JP" altLang="en-US" dirty="0"/>
              <a:t>ガラス又はダイヤモンドナイフを用いた試料表面のマイクロ～数百ナノメートルオーダーでの平滑化及び薄膜作製。</a:t>
            </a:r>
            <a:r>
              <a:rPr lang="en-US" altLang="ja-JP" dirty="0"/>
              <a:t>AFM</a:t>
            </a:r>
            <a:r>
              <a:rPr lang="ja-JP" altLang="en-US" dirty="0"/>
              <a:t>、</a:t>
            </a:r>
            <a:r>
              <a:rPr lang="en-US" altLang="ja-JP" dirty="0"/>
              <a:t>SEM</a:t>
            </a:r>
            <a:r>
              <a:rPr lang="ja-JP" altLang="en-US" dirty="0"/>
              <a:t>観察用試料の断面作成及び、</a:t>
            </a:r>
            <a:r>
              <a:rPr lang="en-US" altLang="ja-JP" dirty="0"/>
              <a:t>TEM</a:t>
            </a:r>
            <a:r>
              <a:rPr lang="ja-JP" altLang="en-US" dirty="0"/>
              <a:t>観察用の薄膜切片の作成に用いる。</a:t>
            </a:r>
            <a:endParaRPr lang="en-US" altLang="ja-JP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87448" y="3153628"/>
            <a:ext cx="47893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スペック</a:t>
            </a:r>
            <a:endParaRPr lang="en-US" altLang="ja-JP" dirty="0"/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常温では、樹脂及び樹脂に包埋された試料の切片の作成実績あり。</a:t>
            </a:r>
            <a:endParaRPr lang="en-US" altLang="ja-JP" dirty="0"/>
          </a:p>
          <a:p>
            <a:pPr marL="342900" indent="-342900">
              <a:buFont typeface="+mj-lt"/>
              <a:buAutoNum type="alphaLcPeriod"/>
            </a:pPr>
            <a:r>
              <a:rPr lang="ja-JP" altLang="en-US" dirty="0"/>
              <a:t>冷却システムに換装することで、液体窒素による凍結切片の作成が可能。ゴム・ゲル状試料の掘削、断面出しの実績あり。</a:t>
            </a:r>
            <a:endParaRPr lang="en-US" altLang="ja-JP" dirty="0"/>
          </a:p>
        </p:txBody>
      </p:sp>
      <p:pic>
        <p:nvPicPr>
          <p:cNvPr id="3" name="図 2" descr="屋内, テーブル, 座る, 流し が含まれている画像&#10;&#10;自動的に生成された説明">
            <a:extLst>
              <a:ext uri="{FF2B5EF4-FFF2-40B4-BE49-F238E27FC236}">
                <a16:creationId xmlns:a16="http://schemas.microsoft.com/office/drawing/2014/main" id="{1E7122DC-45DE-417F-82E5-052C341260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56193" y="1269232"/>
            <a:ext cx="4868741" cy="365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2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</TotalTime>
  <Words>103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石澤　剛</cp:lastModifiedBy>
  <cp:revision>58</cp:revision>
  <dcterms:created xsi:type="dcterms:W3CDTF">2019-03-12T05:02:48Z</dcterms:created>
  <dcterms:modified xsi:type="dcterms:W3CDTF">2021-10-25T06:43:54Z</dcterms:modified>
</cp:coreProperties>
</file>