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5"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5" autoAdjust="0"/>
    <p:restoredTop sz="94660"/>
  </p:normalViewPr>
  <p:slideViewPr>
    <p:cSldViewPr snapToGrid="0">
      <p:cViewPr varScale="1">
        <p:scale>
          <a:sx n="69" d="100"/>
          <a:sy n="69" d="100"/>
        </p:scale>
        <p:origin x="6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94E669-FDBC-4E39-A8FA-D0A88F12BACB}" type="datetimeFigureOut">
              <a:rPr lang="en-US" smtClean="0"/>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2432648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94E669-FDBC-4E39-A8FA-D0A88F12BACB}" type="datetimeFigureOut">
              <a:rPr lang="en-US" smtClean="0"/>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2339351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94E669-FDBC-4E39-A8FA-D0A88F12BACB}" type="datetimeFigureOut">
              <a:rPr lang="en-US" smtClean="0"/>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51785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94E669-FDBC-4E39-A8FA-D0A88F12BACB}" type="datetimeFigureOut">
              <a:rPr lang="en-US" smtClean="0"/>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3718281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94E669-FDBC-4E39-A8FA-D0A88F12BACB}" type="datetimeFigureOut">
              <a:rPr lang="en-US" smtClean="0"/>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2712269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94E669-FDBC-4E39-A8FA-D0A88F12BACB}" type="datetimeFigureOut">
              <a:rPr lang="en-US" smtClean="0"/>
              <a:t>10/18/2021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33273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94E669-FDBC-4E39-A8FA-D0A88F12BACB}" type="datetimeFigureOut">
              <a:rPr lang="en-US" smtClean="0"/>
              <a:t>10/18/2021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3985658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94E669-FDBC-4E39-A8FA-D0A88F12BACB}" type="datetimeFigureOut">
              <a:rPr lang="en-US" smtClean="0"/>
              <a:t>10/18/2021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828844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4E669-FDBC-4E39-A8FA-D0A88F12BACB}" type="datetimeFigureOut">
              <a:rPr lang="en-US" smtClean="0"/>
              <a:t>10/18/2021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233047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94E669-FDBC-4E39-A8FA-D0A88F12BACB}" type="datetimeFigureOut">
              <a:rPr lang="en-US" smtClean="0"/>
              <a:t>10/18/2021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3560318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94E669-FDBC-4E39-A8FA-D0A88F12BACB}" type="datetimeFigureOut">
              <a:rPr lang="en-US" smtClean="0"/>
              <a:t>10/18/2021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6D9679-1B2A-47E7-82B1-5EF530E20AA6}" type="slidenum">
              <a:rPr lang="en-US" smtClean="0"/>
              <a:t>‹#›</a:t>
            </a:fld>
            <a:endParaRPr lang="en-US"/>
          </a:p>
        </p:txBody>
      </p:sp>
    </p:spTree>
    <p:extLst>
      <p:ext uri="{BB962C8B-B14F-4D97-AF65-F5344CB8AC3E}">
        <p14:creationId xmlns:p14="http://schemas.microsoft.com/office/powerpoint/2010/main" val="124450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4E669-FDBC-4E39-A8FA-D0A88F12BACB}" type="datetimeFigureOut">
              <a:rPr lang="en-US" smtClean="0"/>
              <a:t>10/18/2021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6D9679-1B2A-47E7-82B1-5EF530E20AA6}" type="slidenum">
              <a:rPr lang="en-US" smtClean="0"/>
              <a:t>‹#›</a:t>
            </a:fld>
            <a:endParaRPr lang="en-US"/>
          </a:p>
        </p:txBody>
      </p:sp>
    </p:spTree>
    <p:extLst>
      <p:ext uri="{BB962C8B-B14F-4D97-AF65-F5344CB8AC3E}">
        <p14:creationId xmlns:p14="http://schemas.microsoft.com/office/powerpoint/2010/main" val="1457047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2535" y="14309"/>
            <a:ext cx="5570756" cy="646331"/>
          </a:xfrm>
          <a:prstGeom prst="rect">
            <a:avLst/>
          </a:prstGeom>
          <a:noFill/>
        </p:spPr>
        <p:txBody>
          <a:bodyPr wrap="none" rtlCol="0">
            <a:spAutoFit/>
          </a:bodyPr>
          <a:lstStyle/>
          <a:p>
            <a:r>
              <a:rPr lang="zh-TW" altLang="en-US" sz="3600" dirty="0"/>
              <a:t>Ｘ線光電子分解装置</a:t>
            </a:r>
            <a:r>
              <a:rPr lang="en-US" sz="3600" dirty="0">
                <a:latin typeface="Comic Sans MS" panose="030F0702030302020204" pitchFamily="66" charset="0"/>
              </a:rPr>
              <a:t>(</a:t>
            </a:r>
            <a:r>
              <a:rPr lang="en-US" altLang="ja-JP" sz="3600" dirty="0">
                <a:latin typeface="Comic Sans MS" panose="030F0702030302020204" pitchFamily="66" charset="0"/>
              </a:rPr>
              <a:t>XPS</a:t>
            </a:r>
            <a:r>
              <a:rPr lang="en-US" sz="3600" dirty="0">
                <a:latin typeface="Comic Sans MS" panose="030F0702030302020204" pitchFamily="66" charset="0"/>
              </a:rPr>
              <a:t>)</a:t>
            </a:r>
          </a:p>
        </p:txBody>
      </p:sp>
      <p:sp>
        <p:nvSpPr>
          <p:cNvPr id="20" name="テキスト ボックス 19"/>
          <p:cNvSpPr txBox="1"/>
          <p:nvPr/>
        </p:nvSpPr>
        <p:spPr>
          <a:xfrm>
            <a:off x="3607530" y="735020"/>
            <a:ext cx="4818948" cy="2585323"/>
          </a:xfrm>
          <a:prstGeom prst="rect">
            <a:avLst/>
          </a:prstGeom>
          <a:noFill/>
        </p:spPr>
        <p:txBody>
          <a:bodyPr wrap="square" rtlCol="0">
            <a:spAutoFit/>
          </a:bodyPr>
          <a:lstStyle/>
          <a:p>
            <a:pPr marL="285750" indent="-285750">
              <a:buFont typeface="Arial" panose="020B0604020202020204" pitchFamily="34" charset="0"/>
              <a:buChar char="•"/>
            </a:pPr>
            <a:r>
              <a:rPr lang="ja-JP" altLang="en-US" dirty="0">
                <a:latin typeface="Comic Sans MS" panose="030F0702030302020204" pitchFamily="66" charset="0"/>
              </a:rPr>
              <a:t>メーカー　</a:t>
            </a:r>
            <a:r>
              <a:rPr lang="en-US" altLang="ja-JP" dirty="0">
                <a:latin typeface="Comic Sans MS" panose="030F0702030302020204" pitchFamily="66" charset="0"/>
              </a:rPr>
              <a:t>SHIMAZU</a:t>
            </a:r>
          </a:p>
          <a:p>
            <a:pPr marL="285750" indent="-285750">
              <a:buFont typeface="Arial" panose="020B0604020202020204" pitchFamily="34" charset="0"/>
              <a:buChar char="•"/>
            </a:pPr>
            <a:endParaRPr lang="en-US" dirty="0">
              <a:latin typeface="Comic Sans MS" panose="030F0702030302020204" pitchFamily="66" charset="0"/>
            </a:endParaRPr>
          </a:p>
          <a:p>
            <a:pPr marL="285750" indent="-285750">
              <a:buFont typeface="Arial" panose="020B0604020202020204" pitchFamily="34" charset="0"/>
              <a:buChar char="•"/>
            </a:pPr>
            <a:r>
              <a:rPr lang="ja-JP" altLang="en-US" dirty="0"/>
              <a:t>主</a:t>
            </a:r>
            <a:r>
              <a:rPr lang="ja-JP" altLang="en-US"/>
              <a:t>な用途　固体表面に軟</a:t>
            </a:r>
            <a:r>
              <a:rPr lang="en-US" altLang="ja-JP" dirty="0"/>
              <a:t>X</a:t>
            </a:r>
            <a:r>
              <a:rPr lang="ja-JP" altLang="en-US"/>
              <a:t>線を照射し光電効果により表面から放出される光電子の運動エネルギーを測定する。</a:t>
            </a:r>
            <a:r>
              <a:rPr lang="en-US" altLang="ja-JP" dirty="0"/>
              <a:t>X</a:t>
            </a:r>
            <a:r>
              <a:rPr lang="ja-JP" altLang="en-US"/>
              <a:t>線光電子分光を用いることで、物質の表面を校正する元素、その元素の化学結合状態や存在割合を同定することができる。　　</a:t>
            </a:r>
            <a:endParaRPr lang="en-US" altLang="ja-JP" dirty="0"/>
          </a:p>
          <a:p>
            <a:r>
              <a:rPr lang="en-US" altLang="ja-JP" dirty="0"/>
              <a:t>	</a:t>
            </a:r>
            <a:r>
              <a:rPr lang="ja-JP" altLang="en-US" dirty="0"/>
              <a:t>　</a:t>
            </a:r>
            <a:endParaRPr lang="en-US" altLang="ja-JP" dirty="0"/>
          </a:p>
        </p:txBody>
      </p:sp>
      <p:sp>
        <p:nvSpPr>
          <p:cNvPr id="22" name="テキスト ボックス 21"/>
          <p:cNvSpPr txBox="1"/>
          <p:nvPr/>
        </p:nvSpPr>
        <p:spPr>
          <a:xfrm>
            <a:off x="3508555" y="3154303"/>
            <a:ext cx="6694811" cy="3139321"/>
          </a:xfrm>
          <a:prstGeom prst="rect">
            <a:avLst/>
          </a:prstGeom>
          <a:noFill/>
        </p:spPr>
        <p:txBody>
          <a:bodyPr wrap="square" rtlCol="0">
            <a:spAutoFit/>
          </a:bodyPr>
          <a:lstStyle/>
          <a:p>
            <a:pPr marL="285750" indent="-285750">
              <a:buFont typeface="Arial" panose="020B0604020202020204" pitchFamily="34" charset="0"/>
              <a:buChar char="•"/>
            </a:pPr>
            <a:r>
              <a:rPr lang="ja-JP" altLang="en-US"/>
              <a:t>スペック</a:t>
            </a:r>
            <a:r>
              <a:rPr lang="en-US" altLang="ja-JP" dirty="0"/>
              <a:t> </a:t>
            </a:r>
          </a:p>
          <a:p>
            <a:r>
              <a:rPr lang="en-US" altLang="ja-JP" dirty="0"/>
              <a:t> a. </a:t>
            </a:r>
            <a:r>
              <a:rPr lang="ja-JP" altLang="en-US"/>
              <a:t>静電二重半球・球面鏡アナライザー</a:t>
            </a:r>
            <a:endParaRPr lang="en-US" altLang="ja-JP" dirty="0"/>
          </a:p>
          <a:p>
            <a:r>
              <a:rPr lang="ja-JP" altLang="en-US"/>
              <a:t>エネルギースイープ範囲</a:t>
            </a:r>
            <a:r>
              <a:rPr lang="en-US" altLang="ja-JP" dirty="0"/>
              <a:t>10 – 3200 eV</a:t>
            </a:r>
          </a:p>
          <a:p>
            <a:r>
              <a:rPr lang="en-US" altLang="ja-JP" dirty="0"/>
              <a:t>b. </a:t>
            </a:r>
            <a:r>
              <a:rPr lang="ja-JP" altLang="en-US"/>
              <a:t>均一帯電中和機構</a:t>
            </a:r>
            <a:endParaRPr lang="en-US" altLang="ja-JP" dirty="0"/>
          </a:p>
          <a:p>
            <a:r>
              <a:rPr lang="ja-JP" altLang="en-US"/>
              <a:t>最大試料サイズ</a:t>
            </a:r>
            <a:r>
              <a:rPr lang="en-US" altLang="ja-JP" dirty="0"/>
              <a:t>75mm*32mm</a:t>
            </a:r>
            <a:r>
              <a:rPr lang="ja-JP" altLang="en-US"/>
              <a:t>に対応</a:t>
            </a:r>
            <a:endParaRPr lang="en-US" altLang="ja-JP" dirty="0"/>
          </a:p>
          <a:p>
            <a:r>
              <a:rPr lang="en-US" altLang="ja-JP" dirty="0"/>
              <a:t>c. 5</a:t>
            </a:r>
            <a:r>
              <a:rPr lang="ja-JP" altLang="en-US"/>
              <a:t>軸自動ステージ</a:t>
            </a:r>
            <a:endParaRPr lang="en-US" altLang="ja-JP" dirty="0"/>
          </a:p>
          <a:p>
            <a:r>
              <a:rPr lang="en-US" altLang="ja-JP" dirty="0"/>
              <a:t>d. UPS</a:t>
            </a:r>
            <a:r>
              <a:rPr lang="ja-JP" altLang="en-US"/>
              <a:t>アクセサリ</a:t>
            </a:r>
            <a:endParaRPr lang="en-US" altLang="ja-JP" dirty="0"/>
          </a:p>
          <a:p>
            <a:r>
              <a:rPr lang="en-US" altLang="ja-JP" dirty="0"/>
              <a:t>e. </a:t>
            </a:r>
            <a:r>
              <a:rPr lang="ja-JP" altLang="en-US"/>
              <a:t>フローティングイオン銃</a:t>
            </a:r>
            <a:endParaRPr lang="en-US" altLang="ja-JP" dirty="0"/>
          </a:p>
          <a:p>
            <a:pPr marL="342900" indent="-342900">
              <a:buFont typeface="+mj-lt"/>
              <a:buAutoNum type="alphaLcPeriod"/>
            </a:pPr>
            <a:endParaRPr lang="en-US" altLang="ja-JP" dirty="0"/>
          </a:p>
          <a:p>
            <a:endParaRPr lang="en-US" dirty="0"/>
          </a:p>
          <a:p>
            <a:pPr marL="342900" indent="-342900">
              <a:buFont typeface="+mj-lt"/>
              <a:buAutoNum type="alphaLcPeriod"/>
            </a:pPr>
            <a:endParaRPr lang="en-US" dirty="0"/>
          </a:p>
        </p:txBody>
      </p:sp>
      <p:pic>
        <p:nvPicPr>
          <p:cNvPr id="3" name="図 2" descr="ダイアグラム が含まれている画像&#10;&#10;自動的に生成された説明">
            <a:extLst>
              <a:ext uri="{FF2B5EF4-FFF2-40B4-BE49-F238E27FC236}">
                <a16:creationId xmlns:a16="http://schemas.microsoft.com/office/drawing/2014/main" id="{66FAE6F3-31E7-4F91-B084-ADBC3BFC7B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55332" y="1235225"/>
            <a:ext cx="4596684" cy="3447513"/>
          </a:xfrm>
          <a:prstGeom prst="rect">
            <a:avLst/>
          </a:prstGeom>
        </p:spPr>
      </p:pic>
    </p:spTree>
    <p:extLst>
      <p:ext uri="{BB962C8B-B14F-4D97-AF65-F5344CB8AC3E}">
        <p14:creationId xmlns:p14="http://schemas.microsoft.com/office/powerpoint/2010/main" val="285562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2535" y="14309"/>
            <a:ext cx="4179349" cy="646331"/>
          </a:xfrm>
          <a:prstGeom prst="rect">
            <a:avLst/>
          </a:prstGeom>
          <a:noFill/>
        </p:spPr>
        <p:txBody>
          <a:bodyPr wrap="none" rtlCol="0">
            <a:spAutoFit/>
          </a:bodyPr>
          <a:lstStyle/>
          <a:p>
            <a:r>
              <a:rPr lang="ja-JP" altLang="ja-JP" sz="3600" b="1" dirty="0">
                <a:effectLst/>
                <a:ea typeface="游明朝" panose="02020400000000000000" pitchFamily="18" charset="-128"/>
                <a:cs typeface="Times New Roman" panose="02020603050405020304" pitchFamily="18" charset="0"/>
              </a:rPr>
              <a:t>画像検査装置</a:t>
            </a:r>
            <a:r>
              <a:rPr lang="en-US" sz="3600" dirty="0">
                <a:latin typeface="Comic Sans MS" panose="030F0702030302020204" pitchFamily="66" charset="0"/>
              </a:rPr>
              <a:t>(</a:t>
            </a:r>
            <a:r>
              <a:rPr lang="en-US" altLang="ja-JP" sz="3600" dirty="0">
                <a:latin typeface="Comic Sans MS" panose="030F0702030302020204" pitchFamily="66" charset="0"/>
              </a:rPr>
              <a:t>XET</a:t>
            </a:r>
            <a:r>
              <a:rPr lang="en-US" sz="3600" dirty="0">
                <a:latin typeface="Comic Sans MS" panose="030F0702030302020204" pitchFamily="66" charset="0"/>
              </a:rPr>
              <a:t>)</a:t>
            </a:r>
          </a:p>
        </p:txBody>
      </p:sp>
      <p:sp>
        <p:nvSpPr>
          <p:cNvPr id="20" name="テキスト ボックス 19"/>
          <p:cNvSpPr txBox="1"/>
          <p:nvPr/>
        </p:nvSpPr>
        <p:spPr>
          <a:xfrm>
            <a:off x="3537702" y="660639"/>
            <a:ext cx="4818948" cy="1754326"/>
          </a:xfrm>
          <a:prstGeom prst="rect">
            <a:avLst/>
          </a:prstGeom>
          <a:noFill/>
        </p:spPr>
        <p:txBody>
          <a:bodyPr wrap="square" rtlCol="0">
            <a:spAutoFit/>
          </a:bodyPr>
          <a:lstStyle/>
          <a:p>
            <a:pPr marL="285750" indent="-285750">
              <a:buFont typeface="Arial" panose="020B0604020202020204" pitchFamily="34" charset="0"/>
              <a:buChar char="•"/>
            </a:pPr>
            <a:r>
              <a:rPr lang="ja-JP" altLang="en-US" dirty="0">
                <a:latin typeface="Comic Sans MS" panose="030F0702030302020204" pitchFamily="66" charset="0"/>
              </a:rPr>
              <a:t>メーカー　ヤチヨ・エンジニアリング製</a:t>
            </a:r>
            <a:endParaRPr lang="en-US" dirty="0">
              <a:latin typeface="Comic Sans MS" panose="030F0702030302020204" pitchFamily="66" charset="0"/>
            </a:endParaRPr>
          </a:p>
          <a:p>
            <a:pPr marL="285750" indent="-285750">
              <a:buFont typeface="Arial" panose="020B0604020202020204" pitchFamily="34" charset="0"/>
              <a:buChar char="•"/>
            </a:pPr>
            <a:r>
              <a:rPr lang="ja-JP" altLang="en-US" dirty="0"/>
              <a:t>主な</a:t>
            </a:r>
            <a:r>
              <a:rPr lang="ja-JP" altLang="en-US"/>
              <a:t>用途　光学画像キャプチャー機能による微細パターンの自動外観検査が可能。</a:t>
            </a:r>
            <a:r>
              <a:rPr lang="en-US" altLang="ja-JP" dirty="0"/>
              <a:t>AI</a:t>
            </a:r>
            <a:r>
              <a:rPr lang="ja-JP" altLang="en-US"/>
              <a:t>による画像解析にも対応したデータ生成が可能。</a:t>
            </a:r>
            <a:endParaRPr lang="en-US" altLang="ja-JP" dirty="0"/>
          </a:p>
          <a:p>
            <a:r>
              <a:rPr lang="en-US" altLang="ja-JP" dirty="0"/>
              <a:t>	</a:t>
            </a:r>
            <a:r>
              <a:rPr lang="ja-JP" altLang="en-US" dirty="0"/>
              <a:t>　</a:t>
            </a:r>
            <a:endParaRPr lang="en-US" altLang="ja-JP" dirty="0"/>
          </a:p>
        </p:txBody>
      </p:sp>
      <p:sp>
        <p:nvSpPr>
          <p:cNvPr id="22" name="テキスト ボックス 21"/>
          <p:cNvSpPr txBox="1"/>
          <p:nvPr/>
        </p:nvSpPr>
        <p:spPr>
          <a:xfrm>
            <a:off x="3537702" y="2740735"/>
            <a:ext cx="5267789" cy="2585323"/>
          </a:xfrm>
          <a:prstGeom prst="rect">
            <a:avLst/>
          </a:prstGeom>
          <a:noFill/>
        </p:spPr>
        <p:txBody>
          <a:bodyPr wrap="none" rtlCol="0">
            <a:spAutoFit/>
          </a:bodyPr>
          <a:lstStyle/>
          <a:p>
            <a:pPr marL="285750" indent="-285750">
              <a:buFont typeface="Arial" panose="020B0604020202020204" pitchFamily="34" charset="0"/>
              <a:buChar char="•"/>
            </a:pPr>
            <a:r>
              <a:rPr lang="ja-JP" altLang="en-US"/>
              <a:t>スペック</a:t>
            </a:r>
            <a:endParaRPr lang="en-US" altLang="ja-JP" dirty="0"/>
          </a:p>
          <a:p>
            <a:pPr marL="342900" indent="-342900">
              <a:buAutoNum type="alphaLcPeriod"/>
            </a:pPr>
            <a:r>
              <a:rPr lang="ja-JP" altLang="en-US"/>
              <a:t>ダイツーダイ方式の自動検査</a:t>
            </a:r>
            <a:endParaRPr lang="en-US" altLang="ja-JP" dirty="0"/>
          </a:p>
          <a:p>
            <a:pPr marL="342900" indent="-342900">
              <a:buAutoNum type="alphaLcPeriod"/>
            </a:pPr>
            <a:r>
              <a:rPr lang="ja-JP" altLang="en-US"/>
              <a:t>カメラ　</a:t>
            </a:r>
            <a:r>
              <a:rPr lang="en-US" altLang="ja-JP" dirty="0"/>
              <a:t>500</a:t>
            </a:r>
            <a:r>
              <a:rPr lang="ja-JP" altLang="en-US"/>
              <a:t>万画素高速エリアカラーセンサー</a:t>
            </a:r>
            <a:endParaRPr lang="en-US" altLang="ja-JP" dirty="0"/>
          </a:p>
          <a:p>
            <a:pPr marL="342900" indent="-342900">
              <a:buAutoNum type="alphaLcPeriod"/>
            </a:pPr>
            <a:r>
              <a:rPr lang="ja-JP" altLang="en-US"/>
              <a:t>最小空間分解能</a:t>
            </a:r>
            <a:r>
              <a:rPr lang="en-US" altLang="ja-JP" dirty="0"/>
              <a:t> 0.9 um</a:t>
            </a:r>
          </a:p>
          <a:p>
            <a:pPr marL="342900" indent="-342900">
              <a:buAutoNum type="alphaLcPeriod"/>
            </a:pPr>
            <a:r>
              <a:rPr lang="ja-JP" altLang="en-US"/>
              <a:t>最大基板サイズ</a:t>
            </a:r>
            <a:r>
              <a:rPr lang="en-US" altLang="ja-JP" dirty="0"/>
              <a:t> 330 mm</a:t>
            </a:r>
          </a:p>
          <a:p>
            <a:endParaRPr lang="en-US" altLang="ja-JP" dirty="0"/>
          </a:p>
          <a:p>
            <a:pPr marL="342900" indent="-342900">
              <a:buFont typeface="+mj-lt"/>
              <a:buAutoNum type="alphaLcPeriod"/>
            </a:pPr>
            <a:endParaRPr lang="en-US" altLang="ja-JP" dirty="0"/>
          </a:p>
          <a:p>
            <a:endParaRPr lang="en-US" dirty="0"/>
          </a:p>
          <a:p>
            <a:pPr marL="342900" indent="-342900">
              <a:buFont typeface="+mj-lt"/>
              <a:buAutoNum type="alphaLcPeriod"/>
            </a:pPr>
            <a:endParaRPr lang="en-US" dirty="0"/>
          </a:p>
        </p:txBody>
      </p:sp>
      <p:pic>
        <p:nvPicPr>
          <p:cNvPr id="3" name="図 2" descr="屋内, トラック, テーブル, クレーン が含まれている画像&#10;&#10;自動的に生成された説明">
            <a:extLst>
              <a:ext uri="{FF2B5EF4-FFF2-40B4-BE49-F238E27FC236}">
                <a16:creationId xmlns:a16="http://schemas.microsoft.com/office/drawing/2014/main" id="{6CB8FF68-2715-448A-AAEA-9FE98E8ACC5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30693" y="1210586"/>
            <a:ext cx="4399572" cy="3299679"/>
          </a:xfrm>
          <a:prstGeom prst="rect">
            <a:avLst/>
          </a:prstGeom>
        </p:spPr>
      </p:pic>
    </p:spTree>
    <p:extLst>
      <p:ext uri="{BB962C8B-B14F-4D97-AF65-F5344CB8AC3E}">
        <p14:creationId xmlns:p14="http://schemas.microsoft.com/office/powerpoint/2010/main" val="23026249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988</TotalTime>
  <Words>185</Words>
  <Application>Microsoft Office PowerPoint</Application>
  <PresentationFormat>画面に合わせる (4:3)</PresentationFormat>
  <Paragraphs>25</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Arial</vt:lpstr>
      <vt:lpstr>Calibri</vt:lpstr>
      <vt:lpstr>Calibri Light</vt:lpstr>
      <vt:lpstr>Comic Sans MS</vt:lpstr>
      <vt:lpstr>Office テーマ</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Hewlett-Packard Company</dc:creator>
  <cp:lastModifiedBy>石澤　剛</cp:lastModifiedBy>
  <cp:revision>38</cp:revision>
  <dcterms:created xsi:type="dcterms:W3CDTF">2019-03-12T05:02:48Z</dcterms:created>
  <dcterms:modified xsi:type="dcterms:W3CDTF">2021-10-18T02:47:15Z</dcterms:modified>
</cp:coreProperties>
</file>